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7" autoAdjust="0"/>
    <p:restoredTop sz="94660"/>
  </p:normalViewPr>
  <p:slideViewPr>
    <p:cSldViewPr snapToGrid="0">
      <p:cViewPr>
        <p:scale>
          <a:sx n="92" d="100"/>
          <a:sy n="92" d="100"/>
        </p:scale>
        <p:origin x="-218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69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1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9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75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87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3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5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12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1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0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01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1DBA-C73D-4998-890E-FD497CBE947F}" type="datetimeFigureOut">
              <a:rPr lang="en-AU" smtClean="0"/>
              <a:t>5/03/2016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39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7772400" cy="344595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H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ealing</a:t>
            </a:r>
            <a:b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</a:br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T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he</a:t>
            </a:r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 L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and</a:t>
            </a:r>
            <a:endParaRPr lang="en-AU" sz="8800" dirty="0">
              <a:solidFill>
                <a:schemeClr val="bg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02" y="5121555"/>
            <a:ext cx="2822630" cy="78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784" y="1156712"/>
            <a:ext cx="8138160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 OF UNCEASING PRAYER: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ROLE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24/7 ALTARS IN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best represent unceasing prayer today?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Sustained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 prayer and worship</a:t>
            </a:r>
          </a:p>
        </p:txBody>
      </p:sp>
    </p:spTree>
    <p:extLst>
      <p:ext uri="{BB962C8B-B14F-4D97-AF65-F5344CB8AC3E}">
        <p14:creationId xmlns:p14="http://schemas.microsoft.com/office/powerpoint/2010/main" val="18755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" y="301890"/>
            <a:ext cx="8549640" cy="4578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some of the things that happen?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activates a diving spiritual covering over a region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(e.g. world wars in Europe when prayer stopped &amp;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Islamisation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 in the next century or two).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sustains the atmosphere of god’s glory and blessing over the city, the people; Is this biblical? Yes, it happened in Israel in 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23:23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energizes strategic warfare and battle is undertaken for the harvest to come in and for God’s purposes to prosper in the land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EXAMPLE OF THE MORAVIAN 100 YEAR PRAYER </a:t>
            </a:r>
            <a:r>
              <a:rPr lang="en-AU" sz="2000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</a:t>
            </a:r>
            <a:endParaRPr lang="en-AU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096" y="2420462"/>
            <a:ext cx="7955280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ABRAHAM’S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PATTERN OF REDEEMING THE LAND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32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12" y="471927"/>
            <a:ext cx="8851392" cy="615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HAPPENS AT THE PRAYER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 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communication with your God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 with the spirit world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of sacrifice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of covenant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Praise &amp; worship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the Word/ Preaching/ Teaching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implies that any place of worship (church, mosque, Hind temple, etc.) is also an </a:t>
            </a: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 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deity or god being worshipped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law of the altar “Keep the fire burning at the altar Lev 6:13”</a:t>
            </a:r>
          </a:p>
        </p:txBody>
      </p:sp>
    </p:spTree>
    <p:extLst>
      <p:ext uri="{BB962C8B-B14F-4D97-AF65-F5344CB8AC3E}">
        <p14:creationId xmlns:p14="http://schemas.microsoft.com/office/powerpoint/2010/main" val="22312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738173"/>
            <a:ext cx="7013448" cy="296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GOD’S RESPONSE AT THE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 (Exo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20:24)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Visitation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Revelation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Impartation and anointing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Records His name there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Releases His blessings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34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588849"/>
            <a:ext cx="8513064" cy="632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PRAYER ALTARS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prayer altar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55:17; Dan 6:10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(daily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basis)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 prayer altar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1:5 (weekly)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 prayer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Thess.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5:17 (continually)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Altar –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God’s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temple in Jerusalem that was serviced daily morning &amp;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evening; every Sabbath; every new moon (monthly); during the annual feasts of the Lord and during specific yearly cycles – Sabbath years, Jubilee.  The prayer on the national altar of Israel was continually serviced in fulfilment of (Lev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6:13)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169931"/>
            <a:ext cx="8823960" cy="6430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DEMONIC STRUCTURES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 6:10-18; REV 12:12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battle is against the organised hierarchy of the kingdom of darkness namely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Principalities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archai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satanic princes, set over nations and regions; they control the world for Satan and work through religions, occultism, finances, politics, sex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exousia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they carry out or execute the plans of Satan and the Principalities who work directly under Satan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komokratoras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 supernatural and natural world governments/ rules who are under the Power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wickedness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Pneumatikos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multitudes of evil spirits that commonly afflict men e.g. Sickness, death, afflictions, bondages, etc. </a:t>
            </a:r>
          </a:p>
        </p:txBody>
      </p:sp>
    </p:spTree>
    <p:extLst>
      <p:ext uri="{BB962C8B-B14F-4D97-AF65-F5344CB8AC3E}">
        <p14:creationId xmlns:p14="http://schemas.microsoft.com/office/powerpoint/2010/main" val="10040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328" y="239890"/>
            <a:ext cx="8924544" cy="5727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PRAYERS TO DELIVER THE LAND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FROM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TERRITORIAL SPIRITS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against every satanic and demonic conspiracy against this land/city in Jesus’ name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weapon formed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overcome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land shall be delivered from every satanic trap and plot against it in Jesus’ name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break &amp;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every demonic confederacy directed against families, and church of Jesus in this city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AND we 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upon our enemies in Jesus name.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776" y="543951"/>
            <a:ext cx="8229600" cy="577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and scatter them that are joined together against God’s plan for this land and its people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and rebuke all demonic reinforcements sent by Satan to attack this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power of the air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2:2)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powers of darkness that would control the airwaves and release filth, violence, and witchcraft through the media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strategy of hell against this land be exposed and brought to light in the name of Jesus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the plans of God for this land, thoughts of peace and not evil to bring us to an expected end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896" y="148376"/>
            <a:ext cx="8631936" cy="6006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HEALING THE LAND : PRACTICAL APPLICATION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 THE HEALING OF THE LAND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 the book of Nehemiah)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1: Spiritual Mapping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2: Mobilizing the land or the people to do what God requires beginning with deep repentance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AU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identificational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repentance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3: Engaging the enemy/ Spiritual Warfare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4: Fortifying the work so that there can be no reversal of the ground that has been gain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EXPECTED RESULTS FROM HEALING THE LAND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Acts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3:19-21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" y="369335"/>
            <a:ext cx="8513064" cy="61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 -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TO TRANSFORMATIONAL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CHANGE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NATIONS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SEVEN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MOUNTAINS /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GATES / SPHERES OF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family is facing several threats in our generation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Changing definition of the family (a departure from the Judeo-Christian definition of family)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 in danger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 no longer seen as the final authority and influence over child (excessive children’s rights)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pressures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family prayer altar or together time</a:t>
            </a:r>
          </a:p>
        </p:txBody>
      </p:sp>
    </p:spTree>
    <p:extLst>
      <p:ext uri="{BB962C8B-B14F-4D97-AF65-F5344CB8AC3E}">
        <p14:creationId xmlns:p14="http://schemas.microsoft.com/office/powerpoint/2010/main" val="16553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353186"/>
            <a:ext cx="8659368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 OF THE TEACHING MINISTRY IN THE PROCESS OF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Chron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15:3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“Now for a long season Israel hath been without the true God, and without a teaching priest, and without law”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lays the groundwork of knowledge and understanding for those who are rising up to do the work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imparts/transmits the knowledge and information of God’s thoughts and ways concerning the land. This is a foundation laying work upon the rebuilders themselves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arrests the death that coms through sin and ignorance in God’s people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(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Ezra 7:1-10; Ezra 9; Mal 2:7; 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4:6)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 teaching of God’s ways imparts righteousness to a people which in turn brings a raising up socially, morally, economically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14:34) </a:t>
            </a:r>
          </a:p>
        </p:txBody>
      </p:sp>
    </p:spTree>
    <p:extLst>
      <p:ext uri="{BB962C8B-B14F-4D97-AF65-F5344CB8AC3E}">
        <p14:creationId xmlns:p14="http://schemas.microsoft.com/office/powerpoint/2010/main" val="1869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336" y="376715"/>
            <a:ext cx="8577072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Religion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Media/Communications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Economy / Business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Arts, Sports, Culture and Entertainment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(Science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Technology)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52" y="389818"/>
            <a:ext cx="8677656" cy="4249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POINT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SATANIC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TO BRING NATIONS UNDER THE CONTROL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OF DARKNESS!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God and prayer out of the education system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 parental authority over the children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Destroy the Judeo-Christian family structure or the traditional christian family structure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sex is free, then make abortion legal and make it easy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3" y="1129145"/>
            <a:ext cx="8153399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divorce easy and legal, 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from the concept of marriage for life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homosexuality an alternative lifestyle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Debase art, make it run mad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media to promote and change mindset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interfaith movement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governments to make all these laws and get the church to endorse these changes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336" y="819830"/>
            <a:ext cx="8567928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 THAT GIVE SATAN AND HIS SERVANTS ADVANTAGE OVER THE RIGHTEOUS IN THE LAND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 4:6; ECCL 10:8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Ignorance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4:6)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slumbering church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5:15; Matt 13:25)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605707"/>
            <a:ext cx="8412480" cy="533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A WEAPON TO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INVADE &amp;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OCCUPY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MOUNTAINS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we pray for people positioned in the mountains:-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inspired to come to a place of decision and solution finding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1:11-Neh 2:1-9)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make better and wiser decisions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16:3)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focus on priorities (Gen 41:38-46)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come to a place of rest – no anxiety, fear, confusion (Ps 116:1-7; 1 Tim 2:1-3)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released with the right people for God’s purposes e.g. (Nehemiah, Ezra)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Doors are opened/ divine connections are made </a:t>
            </a:r>
          </a:p>
        </p:txBody>
      </p:sp>
    </p:spTree>
    <p:extLst>
      <p:ext uri="{BB962C8B-B14F-4D97-AF65-F5344CB8AC3E}">
        <p14:creationId xmlns:p14="http://schemas.microsoft.com/office/powerpoint/2010/main" val="36568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352" y="801860"/>
            <a:ext cx="7936992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darkness lose their hold on these mountains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don’t just work for the sake of working, a sense of value, meaning and significance is added to their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labour</a:t>
            </a: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marketplace (e.g.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politicians, doctors, policemen, lawyers, business people etc.) begin serving God and not man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Holy Spirit is invited to intervene, to act, to “meet” with the mountain </a:t>
            </a:r>
          </a:p>
        </p:txBody>
      </p:sp>
    </p:spTree>
    <p:extLst>
      <p:ext uri="{BB962C8B-B14F-4D97-AF65-F5344CB8AC3E}">
        <p14:creationId xmlns:p14="http://schemas.microsoft.com/office/powerpoint/2010/main" val="25627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624" y="609331"/>
            <a:ext cx="8430768" cy="534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PROCLAMATIONS, DECLARATIONS &amp;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DECREES AS WEAPONS TO TAKE THE MOUNTAINS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HEALING THE LAND: THE ROLE OF PRAYER &amp; ALTARS IN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INFORMED PASSIONATE PRAYER IN HEALING THE LAND AND BRINGING IT BACK TO GOD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Faith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Courage </a:t>
            </a:r>
          </a:p>
        </p:txBody>
      </p:sp>
    </p:spTree>
    <p:extLst>
      <p:ext uri="{BB962C8B-B14F-4D97-AF65-F5344CB8AC3E}">
        <p14:creationId xmlns:p14="http://schemas.microsoft.com/office/powerpoint/2010/main" val="42066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4196</TotalTime>
  <Words>1200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Healing The 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Peng</dc:creator>
  <cp:lastModifiedBy>ICC Multimedia</cp:lastModifiedBy>
  <cp:revision>69</cp:revision>
  <dcterms:created xsi:type="dcterms:W3CDTF">2016-03-02T01:00:07Z</dcterms:created>
  <dcterms:modified xsi:type="dcterms:W3CDTF">2016-03-05T00:25:03Z</dcterms:modified>
</cp:coreProperties>
</file>